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1" r:id="rId6"/>
    <p:sldId id="258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1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02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90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9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20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94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20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08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83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4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9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DF1E-C93C-4B27-9A9E-E689EF001563}" type="datetimeFigureOut">
              <a:rPr lang="pl-PL" smtClean="0"/>
              <a:t>2021-04-06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A162-B84D-4C13-BB18-A232C457E0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80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gXAlEJCi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SSRwIAQIcE&amp;t=105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Veacl9J-yrQ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youtube.com/watch?v=egwubPAVR8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zedszkole22tg.pl/wp-content/uploads/2020/04/Nab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11" y="244699"/>
            <a:ext cx="9691472" cy="606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962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SKĄD SIĘ BIERZE SER?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sz="2400" b="1" dirty="0" smtClean="0"/>
              <a:t>09.04.21r  piątek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913" y="3543300"/>
            <a:ext cx="10333149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pl-PL" b="0" i="0" u="none" strike="noStrike" baseline="0" dirty="0" smtClean="0">
                <a:latin typeface="AgendaPl-Semibold"/>
              </a:rPr>
              <a:t>CELE OGÓLNE: </a:t>
            </a:r>
          </a:p>
          <a:p>
            <a:pPr algn="l"/>
            <a:r>
              <a:rPr lang="pl-PL" b="0" i="0" u="none" strike="noStrike" baseline="0" dirty="0" smtClean="0">
                <a:latin typeface="AgendaPl-Regular"/>
              </a:rPr>
              <a:t>wzmacnianie mięśni grzbietu; </a:t>
            </a:r>
          </a:p>
          <a:p>
            <a:pPr algn="l"/>
            <a:r>
              <a:rPr lang="pl-PL" b="0" i="0" u="none" strike="noStrike" baseline="0" dirty="0" smtClean="0">
                <a:latin typeface="AgendaPl-Regular"/>
              </a:rPr>
              <a:t>poznanie produktów, które powstają z mleka;</a:t>
            </a:r>
          </a:p>
          <a:p>
            <a:pPr algn="l"/>
            <a:r>
              <a:rPr lang="pl-PL" b="0" i="0" u="none" strike="noStrike" baseline="0" dirty="0" smtClean="0">
                <a:latin typeface="AgendaPl-Regular"/>
              </a:rPr>
              <a:t>rozumienie znaczenia jedzenia nabiału dla zachowania zdrowia.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77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23" y="346706"/>
            <a:ext cx="8931565" cy="560219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801088" y="5986393"/>
            <a:ext cx="481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3"/>
              </a:rPr>
              <a:t>https://www.youtube.com/watch?v=y_gXAlEJCik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3183" y="346706"/>
            <a:ext cx="240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 Dziecko ogląda filmik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13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752" y="872863"/>
            <a:ext cx="8049295" cy="581687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09093" y="872863"/>
            <a:ext cx="325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2. Rodzic zadaje pytania i na podstawie obrazków dziecko odpowiada opowiada skąd się bierze mleko w naszym domu.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670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42316" y="6039050"/>
            <a:ext cx="563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https://www.youtube.com/watch?v=fSSRwIAQIcE&amp;t=105s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36" y="173739"/>
            <a:ext cx="8766018" cy="53384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96214" y="360608"/>
            <a:ext cx="2546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Zabawa ruchowo – taneczna przy piosence.</a:t>
            </a:r>
          </a:p>
          <a:p>
            <a:r>
              <a:rPr lang="pl-PL" dirty="0" smtClean="0"/>
              <a:t>Dzieci wstają i tańczą sobie przy piosence, powtarzające się zwroty </a:t>
            </a:r>
          </a:p>
          <a:p>
            <a:r>
              <a:rPr lang="pl-PL" dirty="0" smtClean="0"/>
              <a:t>i gdy zwierzęta „mówią” dzieci to robią razem ze zwierzątkami .</a:t>
            </a:r>
          </a:p>
          <a:p>
            <a:r>
              <a:rPr lang="pl-PL" b="1" dirty="0" smtClean="0"/>
              <a:t>(polecam </a:t>
            </a:r>
            <a:r>
              <a:rPr lang="pl-PL" dirty="0" smtClean="0"/>
              <a:t>wesoła piosenka, w którą mogą włączyć się dzieci </a:t>
            </a:r>
            <a:r>
              <a:rPr lang="pl-PL" dirty="0" smtClean="0">
                <a:sym typeface="Wingdings" panose="05000000000000000000" pitchFamily="2" charset="2"/>
              </a:rPr>
              <a:t>)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963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m1kolo.szkolnastrona.pl/files/pl/5ca8f40992670-o-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/>
          <a:stretch/>
        </p:blipFill>
        <p:spPr bwMode="auto">
          <a:xfrm>
            <a:off x="3142445" y="162084"/>
            <a:ext cx="5045384" cy="42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4496" y="162084"/>
            <a:ext cx="45505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„</a:t>
            </a:r>
            <a:r>
              <a:rPr lang="pl-PL" sz="2400" b="1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Tylko nic nie mówcie krowie</a:t>
            </a:r>
            <a:r>
              <a:rPr lang="pl-PL" b="0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” Halina </a:t>
            </a:r>
            <a:r>
              <a:rPr lang="pl-PL" b="0" i="0" dirty="0" err="1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Szayerowa</a:t>
            </a:r>
            <a:endParaRPr lang="pl-PL" b="0" i="0" dirty="0" smtClean="0">
              <a:solidFill>
                <a:srgbClr val="008000"/>
              </a:solidFill>
              <a:effectLst/>
              <a:latin typeface="Arial" panose="020B0604020202020204" pitchFamily="34" charset="0"/>
            </a:endParaRPr>
          </a:p>
          <a:p>
            <a:endParaRPr lang="pl-PL" b="0" i="0" dirty="0" smtClean="0">
              <a:solidFill>
                <a:srgbClr val="7030A0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Nabiał – produkt</a:t>
            </a:r>
            <a:r>
              <a:rPr lang="pl-PL" dirty="0">
                <a:latin typeface="Droid Sans"/>
              </a:rPr>
              <a:t> 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smaczny, zdrowy.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Dostajemy go</a:t>
            </a:r>
            <a:r>
              <a:rPr lang="pl-PL" dirty="0">
                <a:latin typeface="Droid Sans"/>
              </a:rPr>
              <a:t> 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od krowy.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Tylko nic nie mówcie krowie.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Jak się krowa</a:t>
            </a:r>
            <a:r>
              <a:rPr lang="pl-PL" dirty="0">
                <a:latin typeface="Droid Sans"/>
              </a:rPr>
              <a:t> 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o tym dowie,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to się jej</a:t>
            </a:r>
            <a:r>
              <a:rPr lang="pl-PL" dirty="0">
                <a:latin typeface="Droid Sans"/>
              </a:rPr>
              <a:t> 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przewróci w głowie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i gotowa</a:t>
            </a:r>
            <a:r>
              <a:rPr lang="pl-PL" dirty="0">
                <a:latin typeface="Droid Sans"/>
              </a:rPr>
              <a:t> 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narozrabiać.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I przestanie</a:t>
            </a:r>
            <a:r>
              <a:rPr lang="pl-PL" dirty="0">
                <a:latin typeface="Droid Sans"/>
              </a:rPr>
              <a:t> 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nabiał dawać,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czyli: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masło,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mleko,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sery,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i śmietanę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na desery! [...]</a:t>
            </a:r>
            <a:endParaRPr lang="pl-PL" b="0" i="0" dirty="0">
              <a:effectLst/>
              <a:latin typeface="Droid San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4497" y="5079470"/>
            <a:ext cx="40997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Rodzic czyta wierszyk i wyjaśnia określenia </a:t>
            </a:r>
            <a:r>
              <a:rPr lang="pl-PL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nabiał. </a:t>
            </a:r>
          </a:p>
          <a:p>
            <a:r>
              <a:rPr lang="pl-PL" dirty="0" smtClean="0">
                <a:latin typeface="Arial" panose="020B0604020202020204" pitchFamily="34" charset="0"/>
              </a:rPr>
              <a:t>Dziecko wskazuje</a:t>
            </a:r>
            <a:r>
              <a:rPr lang="pl-PL" b="0" i="0" dirty="0" smtClean="0">
                <a:effectLst/>
                <a:latin typeface="Arial" panose="020B0604020202020204" pitchFamily="34" charset="0"/>
              </a:rPr>
              <a:t> ilustracje związane z czytanym wierszem: krowę, mleko,</a:t>
            </a:r>
            <a:endParaRPr lang="pl-PL" b="0" i="0" dirty="0" smtClean="0">
              <a:effectLst/>
              <a:latin typeface="Droid Sans"/>
            </a:endParaRPr>
          </a:p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masło, sery: biały, żółty, śmietanę. </a:t>
            </a:r>
            <a:endParaRPr lang="pl-PL" b="0" i="0" dirty="0">
              <a:effectLst/>
              <a:latin typeface="Droid Sans"/>
            </a:endParaRPr>
          </a:p>
        </p:txBody>
      </p:sp>
      <p:pic>
        <p:nvPicPr>
          <p:cNvPr id="2052" name="Picture 4" descr="http://pm1kolo.szkolnastrona.pl/files/pl/indeks%20-%20Kopia%20-%20Kopia%20-%20Kopia%20-%20K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95" y="12088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m1kolo.szkolnastrona.pl/files/pl/najzdrowsze-s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71" y="4539462"/>
            <a:ext cx="3038386" cy="22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waróg - domowy biały ser przepis | Dorota Kamińs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60" y="4568279"/>
            <a:ext cx="3078850" cy="2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305" y="1944533"/>
            <a:ext cx="2372462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06851" y="5875985"/>
            <a:ext cx="4812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https://www.youtube.com/watch?v=Veacl9J-yrQ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012324" y="5875985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i="0" dirty="0" smtClean="0">
                <a:effectLst/>
                <a:latin typeface="Roboto"/>
              </a:rPr>
              <a:t>Przygody Oli i Stasia - Produkty mleczne</a:t>
            </a:r>
            <a:endParaRPr lang="pl-PL" b="0" i="0" dirty="0">
              <a:effectLst/>
              <a:latin typeface="Roboto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865" y="154547"/>
            <a:ext cx="9458073" cy="526745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7577" y="244699"/>
            <a:ext cx="167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Film edukacyjny do oglądnięcia przez dzieci.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85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ozszerzanie diety a produkty mleczne - Życie Powiatu na Mazows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95" y="1507744"/>
            <a:ext cx="8499028" cy="49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01014" y="368971"/>
            <a:ext cx="108740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0" i="0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„Zdrowe jedzenie” </a:t>
            </a:r>
          </a:p>
          <a:p>
            <a:r>
              <a:rPr lang="pl-PL" sz="2000" b="0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– próbowanie produktów zrobionych z mleka. Dzieci rozpoznają produkty mleczne i podają ich nazwy: ser biały i żółty, jogurt, śmietana, masło. Próbują wszystkich artykułów.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601014" y="1609859"/>
            <a:ext cx="1087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effectLst/>
                <a:latin typeface="Arial" panose="020B0604020202020204" pitchFamily="34" charset="0"/>
              </a:rPr>
              <a:t>Rodzic przeprowadza rozmowę, dlaczego te produkty trzeba jeść (np. po to, by mieć zdrowe zęby, kości).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01014" y="3742823"/>
            <a:ext cx="105005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sz="2400" b="1" i="0" u="sng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Czy to jest z mleka? </a:t>
            </a:r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zabawa w TAK i NIE </a:t>
            </a:r>
          </a:p>
          <a:p>
            <a:pPr fontAlgn="base"/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rodzic/opiekun pyta:</a:t>
            </a:r>
          </a:p>
          <a:p>
            <a:pPr fontAlgn="base"/>
            <a:endParaRPr lang="pl-PL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Czy jogurt jest z mleka?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Czy chleb jest z mleka?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Czy kakao jest z mleka?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Czy truskawka jest z mleka?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itp. </a:t>
            </a: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9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6974" y="167426"/>
            <a:ext cx="1029021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0" i="0" u="none" strike="noStrike" baseline="0" dirty="0" smtClean="0">
                <a:latin typeface="AgendaPl-Semibold"/>
              </a:rPr>
              <a:t>„Krówka” </a:t>
            </a:r>
            <a:r>
              <a:rPr lang="pl-PL" sz="2800" b="0" i="0" u="none" strike="noStrike" baseline="0" dirty="0" smtClean="0">
                <a:latin typeface="AgendaPl-Regular"/>
              </a:rPr>
              <a:t>– układanie obrazka z części.</a:t>
            </a:r>
          </a:p>
          <a:p>
            <a:endParaRPr lang="pl-PL" sz="2800" dirty="0">
              <a:latin typeface="AgendaPl-Regular"/>
            </a:endParaRPr>
          </a:p>
          <a:p>
            <a:r>
              <a:rPr lang="pl-PL" dirty="0" smtClean="0">
                <a:latin typeface="AgendaPl-Regular"/>
              </a:rPr>
              <a:t>Dziecko samodzielnie tnie po liniach obrazek na części, oraz wyrazy. Następnie układa obrazek i dopasowuje podpis z zamieszczonych wyrazów poniżej obrazka (czytanie globalne) ułożony obrazek i wyraz można nakleić na kartkę.</a:t>
            </a:r>
          </a:p>
          <a:p>
            <a:r>
              <a:rPr lang="pl-PL" sz="1400" dirty="0" smtClean="0">
                <a:latin typeface="AgendaPl-Regular"/>
              </a:rPr>
              <a:t>obrazek w kartach pracy nr 5</a:t>
            </a:r>
            <a:endParaRPr lang="pl-PL" sz="1400" dirty="0"/>
          </a:p>
        </p:txBody>
      </p:sp>
      <p:pic>
        <p:nvPicPr>
          <p:cNvPr id="3" name="Obraz 2" descr="C:\Users\kasiunia\Downloads\55543810-881252495551201-5985141685523316736-o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97" y="2253802"/>
            <a:ext cx="5701254" cy="4058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65450"/>
              </p:ext>
            </p:extLst>
          </p:nvPr>
        </p:nvGraphicFramePr>
        <p:xfrm>
          <a:off x="7057623" y="3989339"/>
          <a:ext cx="4921053" cy="587058"/>
        </p:xfrm>
        <a:graphic>
          <a:graphicData uri="http://schemas.openxmlformats.org/drawingml/2006/table">
            <a:tbl>
              <a:tblPr firstRow="1" firstCol="1" bandRow="1"/>
              <a:tblGrid>
                <a:gridCol w="1640194"/>
                <a:gridCol w="1640194"/>
                <a:gridCol w="16406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pies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krowa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10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8034" y="399245"/>
            <a:ext cx="983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Dla chętnych </a:t>
            </a:r>
            <a:r>
              <a:rPr lang="pl-PL" sz="2000" dirty="0" smtClean="0"/>
              <a:t>zabawa badawcza </a:t>
            </a:r>
            <a:r>
              <a:rPr lang="pl-PL" sz="2000" b="1" dirty="0" smtClean="0"/>
              <a:t>POLECAM </a:t>
            </a:r>
            <a:r>
              <a:rPr lang="pl-PL" sz="2000" dirty="0" smtClean="0"/>
              <a:t>dziecko zrobi wielkie „</a:t>
            </a:r>
            <a:r>
              <a:rPr lang="pl-PL" sz="2000" b="1" dirty="0" smtClean="0"/>
              <a:t>ŁAŁ… „</a:t>
            </a:r>
            <a:r>
              <a:rPr lang="pl-PL" sz="3600" b="1" dirty="0" smtClean="0">
                <a:solidFill>
                  <a:srgbClr val="FF0000"/>
                </a:solidFill>
              </a:rPr>
              <a:t> 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8034" y="1045576"/>
            <a:ext cx="1089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0" i="0" dirty="0" smtClean="0">
                <a:solidFill>
                  <a:srgbClr val="000080"/>
                </a:solidFill>
                <a:effectLst/>
                <a:latin typeface="arial black" panose="020B0A04020102020204" pitchFamily="34" charset="0"/>
              </a:rPr>
              <a:t>Eksperyment malowanie na mleku</a:t>
            </a:r>
            <a:endParaRPr lang="pl-PL" sz="32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000" b="0" i="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Do zabawy potrzebujecie : mleko, farby/barwnik, patyczki kosmetyczne, płyn do mycia naczyń, oto link do zabawy </a:t>
            </a:r>
            <a:r>
              <a:rPr lang="pl-PL" b="0" i="0" u="sng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hlinkClick r:id="rId2"/>
              </a:rPr>
              <a:t>https://www.youtube.com/watch?v=egwubPAVR8s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46" y="2498500"/>
            <a:ext cx="7101040" cy="42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33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278</Words>
  <Application>Microsoft Office PowerPoint</Application>
  <PresentationFormat>Panoramiczny</PresentationFormat>
  <Paragraphs>55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AgendaPl-Regular</vt:lpstr>
      <vt:lpstr>AgendaPl-Semibold</vt:lpstr>
      <vt:lpstr>Arial</vt:lpstr>
      <vt:lpstr>arial black</vt:lpstr>
      <vt:lpstr>Calibri</vt:lpstr>
      <vt:lpstr>Calibri Light</vt:lpstr>
      <vt:lpstr>Droid Sans</vt:lpstr>
      <vt:lpstr>Roboto</vt:lpstr>
      <vt:lpstr>Times New Roman</vt:lpstr>
      <vt:lpstr>Wingdings</vt:lpstr>
      <vt:lpstr>Motyw pakietu Office</vt:lpstr>
      <vt:lpstr>SKĄD SIĘ BIERZE SER? 09.04.21r  piątek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kasiunia</dc:creator>
  <cp:lastModifiedBy>kasiunia</cp:lastModifiedBy>
  <cp:revision>13</cp:revision>
  <dcterms:created xsi:type="dcterms:W3CDTF">2021-04-06T16:19:03Z</dcterms:created>
  <dcterms:modified xsi:type="dcterms:W3CDTF">2021-04-06T18:04:50Z</dcterms:modified>
</cp:coreProperties>
</file>